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4" r:id="rId5"/>
    <p:sldId id="276" r:id="rId6"/>
    <p:sldId id="260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59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স্বাগতম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kad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029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পতিত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জমি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বলতেন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তিনি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6" name="Content Placeholder 5" descr="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191000" cy="4648200"/>
          </a:xfrm>
        </p:spPr>
      </p:pic>
      <p:pic>
        <p:nvPicPr>
          <p:cNvPr id="7" name="Content Placeholder 6" descr="image_4288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524000"/>
            <a:ext cx="3962400" cy="4648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জিহ্বাবায়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উচ্চারিত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প্রতিটি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সত্য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শব্দ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কবিতা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কর্ষিত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জমির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প্রতিটি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শস্যদানা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কবিতা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 descr="17991989_421266734906894_183251107754935722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495799"/>
          </a:xfrm>
        </p:spPr>
      </p:pic>
      <p:pic>
        <p:nvPicPr>
          <p:cNvPr id="6" name="Content Placeholder 5" descr="padd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24000"/>
            <a:ext cx="41148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ঝড়ের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আর্তনাদ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4" name="Content Placeholder 3" descr="palm-630x4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101704" cy="4572000"/>
          </a:xfrm>
        </p:spPr>
      </p:pic>
      <p:pic>
        <p:nvPicPr>
          <p:cNvPr id="5" name="Picture 4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4038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দিগন্তের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অধিকার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বঞ্চিত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Content Placeholder 5" descr="s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কবিতা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আজন্ম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ক্রীতদাস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7" name="Content Placeholder 6" descr="shompadak-2017-03-14_0941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953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আমি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উচ্চারিত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সত্যের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মতো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স্বপ্নের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বলছি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4" name="Content Placeholder 3" descr="indiospoli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1" cy="4876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উনোনের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আলোয়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আলোকিত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জানালার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বলছি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5" name="Content Placeholder 4" descr="ক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495800"/>
          </a:xfrm>
        </p:spPr>
      </p:pic>
      <p:pic>
        <p:nvPicPr>
          <p:cNvPr id="6" name="Content Placeholder 5" descr="hq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191000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আমি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বলছি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err="1" smtClean="0"/>
              <a:t>তিনি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প্রবাহমান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নদী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সাঁতার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ও </a:t>
            </a:r>
            <a:r>
              <a:rPr lang="en-US" sz="3200" dirty="0" err="1" smtClean="0"/>
              <a:t>ভাসিয়ে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8" name="Content Placeholder 7" descr="rohing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1200"/>
            <a:ext cx="4038600" cy="4343400"/>
          </a:xfrm>
        </p:spPr>
      </p:pic>
      <p:pic>
        <p:nvPicPr>
          <p:cNvPr id="7" name="Content Placeholder 6" descr="mathe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81199"/>
            <a:ext cx="4038600" cy="43434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ভাসতে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মাছের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6" name="Content Placeholder 5" descr="eycz-yh-vbgh-idynj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6000"/>
            <a:ext cx="4114800" cy="4114800"/>
          </a:xfrm>
        </p:spPr>
      </p:pic>
      <p:pic>
        <p:nvPicPr>
          <p:cNvPr id="5" name="Content Placeholder 4" descr="goo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6000"/>
            <a:ext cx="4038600" cy="4114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কবিতা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শুনতে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জানে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মায়ের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কোলে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শুয়ে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গল্প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শুনতে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পারেনা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ম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524000"/>
            <a:ext cx="8229600" cy="4952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148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আলিম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r>
              <a:rPr lang="en-US" dirty="0" smtClean="0"/>
              <a:t> </a:t>
            </a:r>
            <a:r>
              <a:rPr lang="en-US" dirty="0" err="1" smtClean="0"/>
              <a:t>বর্ষ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মোট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১০৩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উপস্থিত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৪৯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অনুপস্থি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: ৫৪ </a:t>
            </a:r>
            <a:r>
              <a:rPr lang="en-US" dirty="0" err="1" smtClean="0"/>
              <a:t>জন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সময়</a:t>
            </a:r>
            <a:r>
              <a:rPr lang="en-US" dirty="0" smtClean="0"/>
              <a:t>: ৫০ </a:t>
            </a:r>
            <a:r>
              <a:rPr lang="en-US" dirty="0" err="1" smtClean="0"/>
              <a:t>মিনিট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মো</a:t>
            </a:r>
            <a:r>
              <a:rPr lang="en-US" dirty="0" smtClean="0"/>
              <a:t>: </a:t>
            </a:r>
            <a:r>
              <a:rPr lang="en-US" dirty="0" err="1" smtClean="0"/>
              <a:t>আতাউর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প্রভাষক</a:t>
            </a:r>
            <a:r>
              <a:rPr lang="en-US" dirty="0" smtClean="0"/>
              <a:t>, </a:t>
            </a:r>
            <a:r>
              <a:rPr lang="en-US" dirty="0" err="1" smtClean="0"/>
              <a:t>বাংলা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খুলনা</a:t>
            </a:r>
            <a:r>
              <a:rPr lang="en-US" dirty="0" smtClean="0"/>
              <a:t> </a:t>
            </a:r>
            <a:r>
              <a:rPr lang="en-US" dirty="0" err="1" smtClean="0"/>
              <a:t>আলিয়া</a:t>
            </a:r>
            <a:r>
              <a:rPr lang="en-US" dirty="0" smtClean="0"/>
              <a:t> </a:t>
            </a:r>
            <a:r>
              <a:rPr lang="en-US" dirty="0" err="1" smtClean="0"/>
              <a:t>কামিল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খুলনা</a:t>
            </a:r>
            <a:endParaRPr lang="en-US" dirty="0"/>
          </a:p>
        </p:txBody>
      </p:sp>
      <p:pic>
        <p:nvPicPr>
          <p:cNvPr id="6" name="Picture 5" descr="Ata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22860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000" dirty="0" err="1" smtClean="0"/>
              <a:t>বাঙালির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পূর্বপুরুষের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দাও</a:t>
            </a:r>
            <a:r>
              <a:rPr lang="en-US" sz="40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 err="1" smtClean="0"/>
              <a:t>কয়েকজন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কিংবদন্তি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পুরুষের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r>
              <a:rPr lang="en-US" sz="40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 err="1" smtClean="0"/>
              <a:t>কবি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কবিতাকে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সত্য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বলেছেন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“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পিঠে</a:t>
            </a:r>
            <a:r>
              <a:rPr lang="en-US" dirty="0" smtClean="0"/>
              <a:t> </a:t>
            </a:r>
            <a:r>
              <a:rPr lang="en-US" dirty="0" err="1" smtClean="0"/>
              <a:t>রক্তজবার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ক্ষত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” </a:t>
            </a:r>
            <a:r>
              <a:rPr lang="en-US" dirty="0" err="1" smtClean="0"/>
              <a:t>চরণটিতে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বোঝানো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কবিতা</a:t>
            </a:r>
            <a:r>
              <a:rPr lang="en-US" dirty="0" smtClean="0"/>
              <a:t> ও </a:t>
            </a:r>
            <a:r>
              <a:rPr lang="en-US" dirty="0" err="1" smtClean="0"/>
              <a:t>সত্যকে</a:t>
            </a:r>
            <a:r>
              <a:rPr lang="en-US" dirty="0" smtClean="0"/>
              <a:t>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অভেদকল্পনা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?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আঙ্গিকগত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আগামীদিনের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“</a:t>
            </a:r>
            <a:r>
              <a:rPr lang="en-US" sz="4800" dirty="0" err="1" smtClean="0">
                <a:solidFill>
                  <a:srgbClr val="0070C0"/>
                </a:solidFill>
              </a:rPr>
              <a:t>আমি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কিংবদন্তির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কথা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বলছি</a:t>
            </a:r>
            <a:r>
              <a:rPr lang="en-US" sz="4800" dirty="0" smtClean="0">
                <a:solidFill>
                  <a:srgbClr val="0070C0"/>
                </a:solidFill>
              </a:rPr>
              <a:t>” </a:t>
            </a:r>
            <a:r>
              <a:rPr lang="en-US" sz="4800" dirty="0" err="1" smtClean="0">
                <a:solidFill>
                  <a:srgbClr val="0070C0"/>
                </a:solidFill>
              </a:rPr>
              <a:t>কবিতার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বাঁকি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অংশ</a:t>
            </a:r>
            <a:r>
              <a:rPr lang="en-US" sz="4800" dirty="0" smtClean="0">
                <a:solidFill>
                  <a:srgbClr val="0070C0"/>
                </a:solidFill>
              </a:rPr>
              <a:t>।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4" name="Content Placeholder 3" descr="Banglade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24000"/>
            <a:ext cx="5791200" cy="4724400"/>
          </a:xfrm>
        </p:spPr>
      </p:pic>
      <p:sp>
        <p:nvSpPr>
          <p:cNvPr id="5" name="Rectangle 4"/>
          <p:cNvSpPr/>
          <p:nvPr/>
        </p:nvSpPr>
        <p:spPr>
          <a:xfrm>
            <a:off x="2895600" y="6248400"/>
            <a:ext cx="3733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বাংলাদেশ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চিরজীবী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হোক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91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4114800" cy="2667000"/>
          </a:xfrm>
          <a:prstGeom prst="rect">
            <a:avLst/>
          </a:prstGeom>
        </p:spPr>
      </p:pic>
      <p:pic>
        <p:nvPicPr>
          <p:cNvPr id="3" name="Picture 2" descr="an-1000x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4002198" cy="2743200"/>
          </a:xfrm>
          <a:prstGeom prst="rect">
            <a:avLst/>
          </a:prstGeom>
        </p:spPr>
      </p:pic>
      <p:pic>
        <p:nvPicPr>
          <p:cNvPr id="4" name="Picture 3" descr="sher-e-bangla-a-k-fazlul-ha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4038600" cy="2790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6096000"/>
            <a:ext cx="6172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দেখে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বুঝতে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পার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2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shurjo-s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00401"/>
            <a:ext cx="3962400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4000" dirty="0" err="1" smtClean="0">
                <a:solidFill>
                  <a:srgbClr val="0070C0"/>
                </a:solidFill>
              </a:rPr>
              <a:t>আমি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কিংবদন্তির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কথা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বলছি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2_21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114800" cy="4648200"/>
          </a:xfrm>
        </p:spPr>
      </p:pic>
      <p:pic>
        <p:nvPicPr>
          <p:cNvPr id="5" name="Content Placeholder 4" descr="Ataur08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47800"/>
            <a:ext cx="4114800" cy="46783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এ </a:t>
            </a:r>
            <a:r>
              <a:rPr lang="en-US" sz="4400" dirty="0" err="1" smtClean="0">
                <a:solidFill>
                  <a:srgbClr val="C00000"/>
                </a:solidFill>
              </a:rPr>
              <a:t>পাঠ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শেষে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sz="4400" dirty="0" smtClean="0">
                <a:solidFill>
                  <a:srgbClr val="C00000"/>
                </a:solidFill>
              </a:rPr>
              <a:t>-</a:t>
            </a:r>
            <a:endParaRPr lang="en-US" sz="4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কবি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পারবে</a:t>
            </a:r>
            <a:endParaRPr lang="en-US" sz="3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কিংবদন্তি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পারবে</a:t>
            </a:r>
            <a:endParaRPr lang="en-US" sz="36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বাঙালি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সংস্কৃতির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হাজার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বছরের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ইতিহাস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পারব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</a:t>
            </a:r>
            <a:endParaRPr lang="en-US" dirty="0"/>
          </a:p>
        </p:txBody>
      </p:sp>
      <p:pic>
        <p:nvPicPr>
          <p:cNvPr id="5" name="Content Placeholder 4" descr="আবু জাফর ওবায়দুল্লা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1148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জন্ম</a:t>
            </a:r>
            <a:r>
              <a:rPr lang="en-US" sz="1700" dirty="0" smtClean="0"/>
              <a:t>: ১৯৩৪ </a:t>
            </a:r>
            <a:r>
              <a:rPr lang="en-US" sz="1700" dirty="0" err="1" smtClean="0"/>
              <a:t>খ্রিষ্টাব্দের</a:t>
            </a:r>
            <a:r>
              <a:rPr lang="en-US" sz="1700" dirty="0" smtClean="0"/>
              <a:t> ৮ </a:t>
            </a:r>
            <a:r>
              <a:rPr lang="en-US" sz="1700" dirty="0" err="1" smtClean="0"/>
              <a:t>ফ্রেব্রুয়ারি</a:t>
            </a:r>
            <a:r>
              <a:rPr lang="en-US" sz="1700" dirty="0" smtClean="0"/>
              <a:t> </a:t>
            </a:r>
            <a:r>
              <a:rPr lang="en-US" sz="1700" dirty="0" err="1" smtClean="0"/>
              <a:t>বরিশাল</a:t>
            </a:r>
            <a:r>
              <a:rPr lang="en-US" sz="1700" dirty="0" smtClean="0"/>
              <a:t> </a:t>
            </a:r>
            <a:r>
              <a:rPr lang="en-US" sz="1700" dirty="0" err="1" smtClean="0"/>
              <a:t>জেলায়</a:t>
            </a: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শিক্ষা</a:t>
            </a:r>
            <a:r>
              <a:rPr lang="en-US" sz="1700" dirty="0" smtClean="0"/>
              <a:t>: </a:t>
            </a:r>
            <a:r>
              <a:rPr lang="en-US" sz="1700" dirty="0" err="1" smtClean="0"/>
              <a:t>ইংরেজি</a:t>
            </a:r>
            <a:r>
              <a:rPr lang="en-US" sz="1700" dirty="0" smtClean="0"/>
              <a:t> </a:t>
            </a:r>
            <a:r>
              <a:rPr lang="en-US" sz="1700" dirty="0" err="1" smtClean="0"/>
              <a:t>সাহিত্যে</a:t>
            </a:r>
            <a:r>
              <a:rPr lang="en-US" sz="1700" dirty="0" smtClean="0"/>
              <a:t> </a:t>
            </a:r>
            <a:r>
              <a:rPr lang="en-US" sz="1700" dirty="0" err="1" smtClean="0"/>
              <a:t>বিএ</a:t>
            </a:r>
            <a:r>
              <a:rPr lang="en-US" sz="1700" dirty="0" smtClean="0"/>
              <a:t>(</a:t>
            </a:r>
            <a:r>
              <a:rPr lang="en-US" sz="1700" dirty="0" err="1" smtClean="0"/>
              <a:t>সম্মান</a:t>
            </a:r>
            <a:r>
              <a:rPr lang="en-US" sz="1700" dirty="0" smtClean="0"/>
              <a:t>) </a:t>
            </a:r>
            <a:r>
              <a:rPr lang="en-US" sz="1700" dirty="0" err="1" smtClean="0"/>
              <a:t>সহ</a:t>
            </a:r>
            <a:r>
              <a:rPr lang="en-US" sz="1700" dirty="0" smtClean="0"/>
              <a:t> </a:t>
            </a:r>
            <a:r>
              <a:rPr lang="en-US" sz="1700" dirty="0" err="1" smtClean="0"/>
              <a:t>এমএ</a:t>
            </a:r>
            <a:r>
              <a:rPr lang="en-US" sz="1700" dirty="0" smtClean="0"/>
              <a:t> </a:t>
            </a:r>
            <a:r>
              <a:rPr lang="en-US" sz="1700" dirty="0" err="1" smtClean="0"/>
              <a:t>পাস</a:t>
            </a:r>
            <a:r>
              <a:rPr lang="en-US" sz="1700" dirty="0" smtClean="0"/>
              <a:t> </a:t>
            </a:r>
            <a:r>
              <a:rPr lang="en-US" sz="1700" dirty="0" err="1" smtClean="0"/>
              <a:t>করেন</a:t>
            </a:r>
            <a:r>
              <a:rPr lang="en-US" sz="17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পেশা</a:t>
            </a:r>
            <a:r>
              <a:rPr lang="en-US" sz="1700" dirty="0" smtClean="0"/>
              <a:t>: </a:t>
            </a:r>
            <a:r>
              <a:rPr lang="en-US" sz="1700" dirty="0" err="1" smtClean="0"/>
              <a:t>কিছুদিন</a:t>
            </a:r>
            <a:r>
              <a:rPr lang="en-US" sz="1700" dirty="0" smtClean="0"/>
              <a:t> </a:t>
            </a:r>
            <a:r>
              <a:rPr lang="en-US" sz="1700" dirty="0" err="1" smtClean="0"/>
              <a:t>ঢাকা</a:t>
            </a:r>
            <a:r>
              <a:rPr lang="en-US" sz="1700" dirty="0" smtClean="0"/>
              <a:t> </a:t>
            </a:r>
            <a:r>
              <a:rPr lang="en-US" sz="1700" dirty="0" err="1" smtClean="0"/>
              <a:t>বিশ্ববিদ্যালয়ে</a:t>
            </a:r>
            <a:r>
              <a:rPr lang="en-US" sz="1700" dirty="0" smtClean="0"/>
              <a:t> </a:t>
            </a:r>
            <a:r>
              <a:rPr lang="en-US" sz="1700" dirty="0" err="1" smtClean="0"/>
              <a:t>অধ্যাপনা</a:t>
            </a:r>
            <a:r>
              <a:rPr lang="en-US" sz="1700" dirty="0" smtClean="0"/>
              <a:t> </a:t>
            </a:r>
            <a:r>
              <a:rPr lang="en-US" sz="1700" dirty="0" err="1" smtClean="0"/>
              <a:t>করেন</a:t>
            </a:r>
            <a:r>
              <a:rPr lang="en-US" sz="1700" dirty="0" smtClean="0"/>
              <a:t> </a:t>
            </a:r>
            <a:r>
              <a:rPr lang="en-US" sz="1700" dirty="0" err="1" smtClean="0"/>
              <a:t>এর</a:t>
            </a:r>
            <a:r>
              <a:rPr lang="en-US" sz="1700" dirty="0" smtClean="0"/>
              <a:t> </a:t>
            </a:r>
            <a:r>
              <a:rPr lang="en-US" sz="1700" dirty="0" err="1" smtClean="0"/>
              <a:t>পর</a:t>
            </a:r>
            <a:r>
              <a:rPr lang="en-US" sz="1700" dirty="0" smtClean="0"/>
              <a:t> </a:t>
            </a:r>
            <a:r>
              <a:rPr lang="en-US" sz="1700" dirty="0" err="1" smtClean="0"/>
              <a:t>সরকারের</a:t>
            </a:r>
            <a:r>
              <a:rPr lang="en-US" sz="1700" dirty="0" smtClean="0"/>
              <a:t> </a:t>
            </a:r>
            <a:r>
              <a:rPr lang="en-US" sz="1700" dirty="0" err="1" smtClean="0"/>
              <a:t>বিভিন্ন</a:t>
            </a:r>
            <a:r>
              <a:rPr lang="en-US" sz="1700" dirty="0" smtClean="0"/>
              <a:t> </a:t>
            </a:r>
            <a:r>
              <a:rPr lang="en-US" sz="1700" dirty="0" err="1" smtClean="0"/>
              <a:t>উচ্চপদে</a:t>
            </a:r>
            <a:r>
              <a:rPr lang="en-US" sz="1700" dirty="0" smtClean="0"/>
              <a:t> </a:t>
            </a:r>
            <a:r>
              <a:rPr lang="en-US" sz="1700" dirty="0" err="1" smtClean="0"/>
              <a:t>দায়িত্ব</a:t>
            </a:r>
            <a:r>
              <a:rPr lang="en-US" sz="1700" dirty="0" smtClean="0"/>
              <a:t> </a:t>
            </a:r>
            <a:r>
              <a:rPr lang="en-US" sz="1700" dirty="0" err="1" smtClean="0"/>
              <a:t>পালন</a:t>
            </a:r>
            <a:r>
              <a:rPr lang="en-US" sz="1700" dirty="0" smtClean="0"/>
              <a:t> </a:t>
            </a:r>
            <a:r>
              <a:rPr lang="en-US" sz="1700" dirty="0" err="1" smtClean="0"/>
              <a:t>করেন</a:t>
            </a:r>
            <a:r>
              <a:rPr lang="en-US" sz="1700" dirty="0" smtClean="0"/>
              <a:t>। </a:t>
            </a:r>
            <a:r>
              <a:rPr lang="en-US" sz="1700" dirty="0" err="1" smtClean="0"/>
              <a:t>তিনি</a:t>
            </a:r>
            <a:r>
              <a:rPr lang="en-US" sz="1700" dirty="0" smtClean="0"/>
              <a:t> ১৯৮২ </a:t>
            </a:r>
            <a:r>
              <a:rPr lang="en-US" sz="1700" dirty="0" err="1" smtClean="0"/>
              <a:t>খ্রিষ্টাব্দে</a:t>
            </a:r>
            <a:r>
              <a:rPr lang="en-US" sz="1700" dirty="0" smtClean="0"/>
              <a:t> </a:t>
            </a:r>
            <a:r>
              <a:rPr lang="en-US" sz="1700" dirty="0" err="1" smtClean="0"/>
              <a:t>কৃষি</a:t>
            </a:r>
            <a:r>
              <a:rPr lang="en-US" sz="1700" dirty="0" smtClean="0"/>
              <a:t> ও </a:t>
            </a:r>
            <a:r>
              <a:rPr lang="en-US" sz="1700" dirty="0" err="1" smtClean="0"/>
              <a:t>পানিসম্পদ</a:t>
            </a:r>
            <a:r>
              <a:rPr lang="en-US" sz="1700" dirty="0" smtClean="0"/>
              <a:t> </a:t>
            </a:r>
            <a:r>
              <a:rPr lang="en-US" sz="1700" dirty="0" err="1" smtClean="0"/>
              <a:t>মন্ত্রি</a:t>
            </a:r>
            <a:r>
              <a:rPr lang="en-US" sz="1700" dirty="0" smtClean="0"/>
              <a:t> </a:t>
            </a:r>
            <a:r>
              <a:rPr lang="en-US" sz="1700" dirty="0" err="1" smtClean="0"/>
              <a:t>এবং</a:t>
            </a:r>
            <a:r>
              <a:rPr lang="en-US" sz="1700" dirty="0" smtClean="0"/>
              <a:t> ১৯৮৪ –</a:t>
            </a:r>
            <a:r>
              <a:rPr lang="en-US" sz="1700" dirty="0" err="1" smtClean="0"/>
              <a:t>তে</a:t>
            </a:r>
            <a:r>
              <a:rPr lang="en-US" sz="1700" dirty="0" smtClean="0"/>
              <a:t> </a:t>
            </a:r>
            <a:r>
              <a:rPr lang="en-US" sz="1700" dirty="0" err="1" smtClean="0"/>
              <a:t>যুক্তরাষ্ট্রে</a:t>
            </a:r>
            <a:r>
              <a:rPr lang="en-US" sz="1700" dirty="0" smtClean="0"/>
              <a:t> </a:t>
            </a:r>
            <a:r>
              <a:rPr lang="en-US" sz="1700" dirty="0" err="1" smtClean="0"/>
              <a:t>বাংলাদেশের</a:t>
            </a:r>
            <a:r>
              <a:rPr lang="en-US" sz="1700" dirty="0" smtClean="0"/>
              <a:t> </a:t>
            </a:r>
            <a:r>
              <a:rPr lang="en-US" sz="1700" dirty="0" err="1" smtClean="0"/>
              <a:t>রাষ্ট্রদূত</a:t>
            </a:r>
            <a:r>
              <a:rPr lang="en-US" sz="1700" dirty="0" smtClean="0"/>
              <a:t> </a:t>
            </a:r>
            <a:r>
              <a:rPr lang="en-US" sz="1700" dirty="0" err="1" smtClean="0"/>
              <a:t>হিসেবে</a:t>
            </a:r>
            <a:r>
              <a:rPr lang="en-US" sz="1700" dirty="0" smtClean="0"/>
              <a:t> </a:t>
            </a:r>
            <a:r>
              <a:rPr lang="en-US" sz="1700" dirty="0" err="1" smtClean="0"/>
              <a:t>দায়িত্ব</a:t>
            </a:r>
            <a:r>
              <a:rPr lang="en-US" sz="1700" dirty="0" smtClean="0"/>
              <a:t> </a:t>
            </a:r>
            <a:r>
              <a:rPr lang="en-US" sz="1700" dirty="0" err="1" smtClean="0"/>
              <a:t>পালন</a:t>
            </a:r>
            <a:r>
              <a:rPr lang="en-US" sz="1700" dirty="0" smtClean="0"/>
              <a:t> </a:t>
            </a:r>
            <a:r>
              <a:rPr lang="en-US" sz="1700" dirty="0" err="1" smtClean="0"/>
              <a:t>করেন</a:t>
            </a:r>
            <a:r>
              <a:rPr lang="en-US" sz="1700" dirty="0" smtClean="0"/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সাহিত্যকর্ম</a:t>
            </a:r>
            <a:r>
              <a:rPr lang="en-US" sz="1700" dirty="0" smtClean="0"/>
              <a:t>: </a:t>
            </a:r>
            <a:r>
              <a:rPr lang="en-US" sz="1700" dirty="0" err="1" smtClean="0"/>
              <a:t>উল্লেখযোগ্য</a:t>
            </a:r>
            <a:r>
              <a:rPr lang="en-US" sz="1700" dirty="0" smtClean="0"/>
              <a:t> </a:t>
            </a:r>
            <a:r>
              <a:rPr lang="en-US" sz="1700" dirty="0" err="1" smtClean="0"/>
              <a:t>কাব্যগ্রন্থ</a:t>
            </a:r>
            <a:r>
              <a:rPr lang="en-US" sz="1700" dirty="0" smtClean="0"/>
              <a:t>- </a:t>
            </a:r>
            <a:r>
              <a:rPr lang="en-US" sz="1700" dirty="0" err="1" smtClean="0"/>
              <a:t>সাত</a:t>
            </a:r>
            <a:r>
              <a:rPr lang="en-US" sz="1700" dirty="0" smtClean="0"/>
              <a:t> </a:t>
            </a:r>
            <a:r>
              <a:rPr lang="en-US" sz="1700" dirty="0" err="1" smtClean="0"/>
              <a:t>নরীর</a:t>
            </a:r>
            <a:r>
              <a:rPr lang="en-US" sz="1700" dirty="0" smtClean="0"/>
              <a:t> </a:t>
            </a:r>
            <a:r>
              <a:rPr lang="en-US" sz="1700" dirty="0" err="1" smtClean="0"/>
              <a:t>হার</a:t>
            </a:r>
            <a:r>
              <a:rPr lang="en-US" sz="1700" dirty="0" smtClean="0"/>
              <a:t>, </a:t>
            </a:r>
            <a:r>
              <a:rPr lang="en-US" sz="1700" dirty="0" err="1" smtClean="0"/>
              <a:t>কমলের</a:t>
            </a:r>
            <a:r>
              <a:rPr lang="en-US" sz="1700" dirty="0" smtClean="0"/>
              <a:t> </a:t>
            </a:r>
            <a:r>
              <a:rPr lang="en-US" sz="1700" dirty="0" err="1" smtClean="0"/>
              <a:t>চোখ</a:t>
            </a:r>
            <a:r>
              <a:rPr lang="en-US" sz="1700" dirty="0" smtClean="0"/>
              <a:t>, </a:t>
            </a:r>
            <a:r>
              <a:rPr lang="en-US" sz="1700" dirty="0" err="1" smtClean="0"/>
              <a:t>আমি</a:t>
            </a:r>
            <a:r>
              <a:rPr lang="en-US" sz="1700" dirty="0" smtClean="0"/>
              <a:t> </a:t>
            </a:r>
            <a:r>
              <a:rPr lang="en-US" sz="1700" dirty="0" err="1" smtClean="0"/>
              <a:t>কিংবদন্তির</a:t>
            </a:r>
            <a:r>
              <a:rPr lang="en-US" sz="1700" dirty="0" smtClean="0"/>
              <a:t> </a:t>
            </a:r>
            <a:r>
              <a:rPr lang="en-US" sz="1700" dirty="0" err="1" smtClean="0"/>
              <a:t>কথা</a:t>
            </a:r>
            <a:r>
              <a:rPr lang="en-US" sz="1700" dirty="0" smtClean="0"/>
              <a:t> </a:t>
            </a:r>
            <a:r>
              <a:rPr lang="en-US" sz="1700" dirty="0" err="1" smtClean="0"/>
              <a:t>বলছি</a:t>
            </a:r>
            <a:r>
              <a:rPr lang="en-US" sz="1700" dirty="0" smtClean="0"/>
              <a:t>, </a:t>
            </a:r>
            <a:r>
              <a:rPr lang="en-US" sz="1700" dirty="0" err="1" smtClean="0"/>
              <a:t>বৃষ্টি</a:t>
            </a:r>
            <a:r>
              <a:rPr lang="en-US" sz="1700" dirty="0" smtClean="0"/>
              <a:t> ও </a:t>
            </a:r>
            <a:r>
              <a:rPr lang="en-US" sz="1700" dirty="0" err="1" smtClean="0"/>
              <a:t>সাহসী</a:t>
            </a:r>
            <a:r>
              <a:rPr lang="en-US" sz="1700" dirty="0" smtClean="0"/>
              <a:t> </a:t>
            </a:r>
            <a:r>
              <a:rPr lang="en-US" sz="1700" dirty="0" err="1" smtClean="0"/>
              <a:t>পুরুষের</a:t>
            </a:r>
            <a:r>
              <a:rPr lang="en-US" sz="1700" dirty="0" smtClean="0"/>
              <a:t> </a:t>
            </a:r>
            <a:r>
              <a:rPr lang="en-US" sz="1700" dirty="0" err="1" smtClean="0"/>
              <a:t>জন্য</a:t>
            </a:r>
            <a:r>
              <a:rPr lang="en-US" sz="1700" dirty="0" smtClean="0"/>
              <a:t> </a:t>
            </a:r>
            <a:r>
              <a:rPr lang="en-US" sz="1700" dirty="0" err="1" smtClean="0"/>
              <a:t>প্রার্থনা</a:t>
            </a: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সম্মাননা</a:t>
            </a:r>
            <a:r>
              <a:rPr lang="en-US" sz="1700" dirty="0" smtClean="0"/>
              <a:t>: </a:t>
            </a:r>
            <a:r>
              <a:rPr lang="en-US" sz="1700" dirty="0" err="1" smtClean="0"/>
              <a:t>একুশে</a:t>
            </a:r>
            <a:r>
              <a:rPr lang="en-US" sz="1700" dirty="0" smtClean="0"/>
              <a:t> </a:t>
            </a:r>
            <a:r>
              <a:rPr lang="en-US" sz="1700" dirty="0" err="1" smtClean="0"/>
              <a:t>পদক</a:t>
            </a:r>
            <a:r>
              <a:rPr lang="en-US" sz="1700" dirty="0" smtClean="0"/>
              <a:t> ও </a:t>
            </a:r>
            <a:r>
              <a:rPr lang="en-US" sz="1700" dirty="0" err="1" smtClean="0"/>
              <a:t>বাংলা</a:t>
            </a:r>
            <a:r>
              <a:rPr lang="en-US" sz="1700" dirty="0" smtClean="0"/>
              <a:t> </a:t>
            </a:r>
            <a:r>
              <a:rPr lang="en-US" sz="1700" dirty="0" err="1" smtClean="0"/>
              <a:t>একাডিমি</a:t>
            </a:r>
            <a:r>
              <a:rPr lang="en-US" sz="1700" dirty="0" smtClean="0"/>
              <a:t> </a:t>
            </a:r>
            <a:r>
              <a:rPr lang="en-US" sz="1700" dirty="0" err="1" smtClean="0"/>
              <a:t>পুরস্কার</a:t>
            </a:r>
            <a:endParaRPr lang="en-US" sz="1700" dirty="0" smtClean="0"/>
          </a:p>
          <a:p>
            <a:pPr>
              <a:buFont typeface="Wingdings" pitchFamily="2" charset="2"/>
              <a:buChar char="Ø"/>
            </a:pPr>
            <a:r>
              <a:rPr lang="en-US" sz="1700" dirty="0" err="1" smtClean="0"/>
              <a:t>মৃত্যূ</a:t>
            </a:r>
            <a:r>
              <a:rPr lang="en-US" sz="1700" dirty="0" smtClean="0"/>
              <a:t>: ২০০১ </a:t>
            </a:r>
            <a:r>
              <a:rPr lang="en-US" sz="1700" dirty="0" err="1" smtClean="0"/>
              <a:t>খ্রিষ্টাব্দের</a:t>
            </a:r>
            <a:r>
              <a:rPr lang="en-US" sz="1700" dirty="0" smtClean="0"/>
              <a:t> ১৯ </a:t>
            </a:r>
            <a:r>
              <a:rPr lang="en-US" sz="1700" dirty="0" err="1" smtClean="0"/>
              <a:t>মার্চ</a:t>
            </a:r>
            <a:r>
              <a:rPr lang="en-US" sz="17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/>
              <a:t>আমি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পূর্বপুরুষের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বলছি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" name="Content Placeholder 5" descr="3973_32299_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153400" cy="5105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তাঁর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পলিমাপির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সৌরভ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পিঠে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রক্তজবার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endParaRPr lang="en-US" sz="3600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114800" cy="4648200"/>
          </a:xfrm>
        </p:spPr>
      </p:pic>
      <p:pic>
        <p:nvPicPr>
          <p:cNvPr id="5" name="Picture 4" descr="gjm-1024x3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06132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/>
              <a:t>তিনি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অতিক্রান্ত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পাহাড়ের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বলতেন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অরন্য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শ্বাপদের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বলতেন</a:t>
            </a:r>
            <a:endParaRPr lang="en-US" sz="3200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419600"/>
          </a:xfrm>
        </p:spPr>
      </p:pic>
      <p:pic>
        <p:nvPicPr>
          <p:cNvPr id="6" name="Content Placeholder 5" descr="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24000"/>
            <a:ext cx="4114800" cy="4419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307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পরিচিতি</vt:lpstr>
      <vt:lpstr>Slide 3</vt:lpstr>
      <vt:lpstr>আজকের পাঠ: আমি কিংবদন্তির কথা বলছি</vt:lpstr>
      <vt:lpstr>শিখনফল</vt:lpstr>
      <vt:lpstr>কবি পরিচিত</vt:lpstr>
      <vt:lpstr>আমি আমার পূর্বপুরুষের কথা বলছি </vt:lpstr>
      <vt:lpstr>তাঁর করতলে পলিমাপির সৌরভ ছিল  তার পিঠে রক্তজবার মতো ক্ষত ছিল</vt:lpstr>
      <vt:lpstr>তিনি অতিক্রান্ত পাহাড়ের কথা বলতেন অরন্য এবং শ্বাপদের কথা বলতেন</vt:lpstr>
      <vt:lpstr>পতিত জমি আবাদের কথা বলতেন তিনি কবি এবং কবিতার কথা বলতেন।</vt:lpstr>
      <vt:lpstr>জিহ্বাবায় উচ্চারিত প্রতিটি সত্য শব্দ কবিতা কর্ষিত জমির প্রতিটি শস্যদানা কবিতা।</vt:lpstr>
      <vt:lpstr>যে কবিতা শুনতে জানে না সে ঝড়ের আর্তনাদ শুনবে।</vt:lpstr>
      <vt:lpstr>যে কবিতা শুনতে জানে না সে দিগন্তের অধিকার থেকে বঞ্চিত হবে।</vt:lpstr>
      <vt:lpstr>যে কবিতা শুনতে জানে না সে আজন্ম ক্রীতদাস থেকে যাবে।</vt:lpstr>
      <vt:lpstr>আমি উচ্চারিত সত্যের মতো স্বপ্নের কথা বলছি।</vt:lpstr>
      <vt:lpstr>উনোনের আলোয় আলোকিত  একটি জানালার কথা বলছি।</vt:lpstr>
      <vt:lpstr>আমি আমার মায়ের কথা বলছি, তিনি বলতেন প্রবাহমান নদী  যে সাঁতার জানে না তাকে ও ভাসিয়ে রাখে।</vt:lpstr>
      <vt:lpstr>যে কবিতা শুনতে জানে না   সে নদীতে ভাসতে পারে না যে কবিতা শুনতে জানে না  সে মাছের সঙ্গে খেলা করতে পারে না।</vt:lpstr>
      <vt:lpstr>যে কবিতা শুনতে জানে না সে মায়ের কোলে শুয়ে গল্প শুনতে পারেনা।</vt:lpstr>
      <vt:lpstr>একক কাজ</vt:lpstr>
      <vt:lpstr>বাড়ির কাজ</vt:lpstr>
      <vt:lpstr>আগামীদিনের পাঠ: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Sumi</dc:creator>
  <cp:lastModifiedBy>admin</cp:lastModifiedBy>
  <cp:revision>62</cp:revision>
  <dcterms:created xsi:type="dcterms:W3CDTF">2006-08-16T00:00:00Z</dcterms:created>
  <dcterms:modified xsi:type="dcterms:W3CDTF">2017-08-24T13:06:20Z</dcterms:modified>
</cp:coreProperties>
</file>